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ileron" pitchFamily="2" charset="77"/>
      <p:regular r:id="rId6"/>
    </p:embeddedFont>
    <p:embeddedFont>
      <p:font typeface="Open Sauce Bold" pitchFamily="2" charset="77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 autoAdjust="0"/>
    <p:restoredTop sz="94609" autoAdjust="0"/>
  </p:normalViewPr>
  <p:slideViewPr>
    <p:cSldViewPr>
      <p:cViewPr varScale="1">
        <p:scale>
          <a:sx n="101" d="100"/>
          <a:sy n="101" d="100"/>
        </p:scale>
        <p:origin x="9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7654" y="1486676"/>
            <a:ext cx="9984093" cy="6790698"/>
          </a:xfrm>
          <a:custGeom>
            <a:avLst/>
            <a:gdLst/>
            <a:ahLst/>
            <a:cxnLst/>
            <a:rect l="l" t="t" r="r" b="b"/>
            <a:pathLst>
              <a:path w="9984093" h="6790698">
                <a:moveTo>
                  <a:pt x="0" y="0"/>
                </a:moveTo>
                <a:lnTo>
                  <a:pt x="9984094" y="0"/>
                </a:lnTo>
                <a:lnTo>
                  <a:pt x="9984094" y="6790698"/>
                </a:lnTo>
                <a:lnTo>
                  <a:pt x="0" y="67906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780493" y="6007915"/>
            <a:ext cx="557055" cy="557055"/>
          </a:xfrm>
          <a:custGeom>
            <a:avLst/>
            <a:gdLst/>
            <a:ahLst/>
            <a:cxnLst/>
            <a:rect l="l" t="t" r="r" b="b"/>
            <a:pathLst>
              <a:path w="557055" h="557055">
                <a:moveTo>
                  <a:pt x="0" y="0"/>
                </a:moveTo>
                <a:lnTo>
                  <a:pt x="557055" y="0"/>
                </a:lnTo>
                <a:lnTo>
                  <a:pt x="557055" y="557056"/>
                </a:lnTo>
                <a:lnTo>
                  <a:pt x="0" y="557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659289" y="5274583"/>
            <a:ext cx="678259" cy="678259"/>
          </a:xfrm>
          <a:custGeom>
            <a:avLst/>
            <a:gdLst/>
            <a:ahLst/>
            <a:cxnLst/>
            <a:rect l="l" t="t" r="r" b="b"/>
            <a:pathLst>
              <a:path w="678259" h="678259">
                <a:moveTo>
                  <a:pt x="0" y="0"/>
                </a:moveTo>
                <a:lnTo>
                  <a:pt x="678259" y="0"/>
                </a:lnTo>
                <a:lnTo>
                  <a:pt x="678259" y="678259"/>
                </a:lnTo>
                <a:lnTo>
                  <a:pt x="0" y="6782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666699" y="4560503"/>
            <a:ext cx="674554" cy="674554"/>
          </a:xfrm>
          <a:custGeom>
            <a:avLst/>
            <a:gdLst/>
            <a:ahLst/>
            <a:cxnLst/>
            <a:rect l="l" t="t" r="r" b="b"/>
            <a:pathLst>
              <a:path w="674554" h="674554">
                <a:moveTo>
                  <a:pt x="0" y="0"/>
                </a:moveTo>
                <a:lnTo>
                  <a:pt x="674554" y="0"/>
                </a:lnTo>
                <a:lnTo>
                  <a:pt x="674554" y="674554"/>
                </a:lnTo>
                <a:lnTo>
                  <a:pt x="0" y="6745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815786" y="2450624"/>
            <a:ext cx="7124560" cy="1541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9"/>
              </a:lnSpc>
              <a:spcBef>
                <a:spcPct val="0"/>
              </a:spcBef>
            </a:pPr>
            <a:r>
              <a:rPr lang="en-US" sz="8899" dirty="0">
                <a:solidFill>
                  <a:srgbClr val="000000"/>
                </a:solidFill>
                <a:latin typeface="Open Sauce Bold"/>
              </a:rPr>
              <a:t>Kelly Carey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54911" y="4573930"/>
            <a:ext cx="3760887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ileron"/>
              </a:rPr>
              <a:t>kelly.carey@mnps.org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41253" y="5231155"/>
            <a:ext cx="2766645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ileron"/>
              </a:rPr>
              <a:t>@careystem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54911" y="5857592"/>
            <a:ext cx="2139330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Aileron"/>
              </a:rPr>
              <a:t>@kellyjcarey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04591" y="1731011"/>
            <a:ext cx="5118733" cy="6824977"/>
          </a:xfrm>
          <a:custGeom>
            <a:avLst/>
            <a:gdLst/>
            <a:ahLst/>
            <a:cxnLst/>
            <a:rect l="l" t="t" r="r" b="b"/>
            <a:pathLst>
              <a:path w="5118733" h="6824977">
                <a:moveTo>
                  <a:pt x="0" y="0"/>
                </a:moveTo>
                <a:lnTo>
                  <a:pt x="5118733" y="0"/>
                </a:lnTo>
                <a:lnTo>
                  <a:pt x="5118733" y="6824978"/>
                </a:lnTo>
                <a:lnTo>
                  <a:pt x="0" y="68249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5985" y="1800044"/>
            <a:ext cx="5404756" cy="6755945"/>
          </a:xfrm>
          <a:custGeom>
            <a:avLst/>
            <a:gdLst/>
            <a:ahLst/>
            <a:cxnLst/>
            <a:rect l="l" t="t" r="r" b="b"/>
            <a:pathLst>
              <a:path w="5404756" h="6755945">
                <a:moveTo>
                  <a:pt x="0" y="0"/>
                </a:moveTo>
                <a:lnTo>
                  <a:pt x="5404755" y="0"/>
                </a:lnTo>
                <a:lnTo>
                  <a:pt x="5404755" y="6755945"/>
                </a:lnTo>
                <a:lnTo>
                  <a:pt x="0" y="6755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787470" y="1721043"/>
            <a:ext cx="5185460" cy="6913946"/>
          </a:xfrm>
          <a:custGeom>
            <a:avLst/>
            <a:gdLst/>
            <a:ahLst/>
            <a:cxnLst/>
            <a:rect l="l" t="t" r="r" b="b"/>
            <a:pathLst>
              <a:path w="5185460" h="6913946">
                <a:moveTo>
                  <a:pt x="0" y="0"/>
                </a:moveTo>
                <a:lnTo>
                  <a:pt x="5185460" y="0"/>
                </a:lnTo>
                <a:lnTo>
                  <a:pt x="5185460" y="6913947"/>
                </a:lnTo>
                <a:lnTo>
                  <a:pt x="0" y="6913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73852" y="4677936"/>
            <a:ext cx="4206798" cy="5609064"/>
          </a:xfrm>
          <a:custGeom>
            <a:avLst/>
            <a:gdLst/>
            <a:ahLst/>
            <a:cxnLst/>
            <a:rect l="l" t="t" r="r" b="b"/>
            <a:pathLst>
              <a:path w="4206798" h="5609064">
                <a:moveTo>
                  <a:pt x="0" y="0"/>
                </a:moveTo>
                <a:lnTo>
                  <a:pt x="4206798" y="0"/>
                </a:lnTo>
                <a:lnTo>
                  <a:pt x="4206798" y="5609064"/>
                </a:lnTo>
                <a:lnTo>
                  <a:pt x="0" y="5609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64648" y="4833320"/>
            <a:ext cx="6718598" cy="5038949"/>
          </a:xfrm>
          <a:custGeom>
            <a:avLst/>
            <a:gdLst/>
            <a:ahLst/>
            <a:cxnLst/>
            <a:rect l="l" t="t" r="r" b="b"/>
            <a:pathLst>
              <a:path w="6718598" h="5038949">
                <a:moveTo>
                  <a:pt x="0" y="0"/>
                </a:moveTo>
                <a:lnTo>
                  <a:pt x="6718598" y="0"/>
                </a:lnTo>
                <a:lnTo>
                  <a:pt x="6718598" y="5038949"/>
                </a:lnTo>
                <a:lnTo>
                  <a:pt x="0" y="50389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147532" y="338124"/>
            <a:ext cx="4124491" cy="4124491"/>
          </a:xfrm>
          <a:custGeom>
            <a:avLst/>
            <a:gdLst/>
            <a:ahLst/>
            <a:cxnLst/>
            <a:rect l="l" t="t" r="r" b="b"/>
            <a:pathLst>
              <a:path w="4124491" h="4124491">
                <a:moveTo>
                  <a:pt x="0" y="0"/>
                </a:moveTo>
                <a:lnTo>
                  <a:pt x="4124491" y="0"/>
                </a:lnTo>
                <a:lnTo>
                  <a:pt x="4124491" y="4124491"/>
                </a:lnTo>
                <a:lnTo>
                  <a:pt x="0" y="41244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461" b="-198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51337" y="708829"/>
            <a:ext cx="4188154" cy="5584206"/>
          </a:xfrm>
          <a:custGeom>
            <a:avLst/>
            <a:gdLst/>
            <a:ahLst/>
            <a:cxnLst/>
            <a:rect l="l" t="t" r="r" b="b"/>
            <a:pathLst>
              <a:path w="4188154" h="5584206">
                <a:moveTo>
                  <a:pt x="0" y="0"/>
                </a:moveTo>
                <a:lnTo>
                  <a:pt x="4188154" y="0"/>
                </a:lnTo>
                <a:lnTo>
                  <a:pt x="4188154" y="5584205"/>
                </a:lnTo>
                <a:lnTo>
                  <a:pt x="0" y="55842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Macintosh PowerPoint</Application>
  <PresentationFormat>Custom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Aileron</vt:lpstr>
      <vt:lpstr>Arial</vt:lpstr>
      <vt:lpstr>Open Sauce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paragraph text</dc:title>
  <cp:lastModifiedBy>Kevin Ragland</cp:lastModifiedBy>
  <cp:revision>2</cp:revision>
  <dcterms:created xsi:type="dcterms:W3CDTF">2006-08-16T00:00:00Z</dcterms:created>
  <dcterms:modified xsi:type="dcterms:W3CDTF">2024-05-08T18:33:59Z</dcterms:modified>
  <dc:identifier>DAGEeMmYKxE</dc:identifier>
</cp:coreProperties>
</file>