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ming Soon" panose="02000000000000000000" pitchFamily="2" charset="0"/>
      <p:regular r:id="rId12"/>
    </p:embeddedFont>
    <p:embeddedFont>
      <p:font typeface="Shadows Into Light Two" panose="020F0302020204030204" pitchFamily="3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4A/y/pjNo+wPjhNjMIG4h65Gn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7" t="-8060" r="-4126" b="-1887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p1"/>
          <p:cNvSpPr/>
          <p:nvPr/>
        </p:nvSpPr>
        <p:spPr>
          <a:xfrm rot="5979052">
            <a:off x="3188018" y="-2091769"/>
            <a:ext cx="11376469" cy="14449345"/>
          </a:xfrm>
          <a:custGeom>
            <a:avLst/>
            <a:gdLst/>
            <a:ahLst/>
            <a:cxnLst/>
            <a:rect l="l" t="t" r="r" b="b"/>
            <a:pathLst>
              <a:path w="11386258" h="14461778" extrusionOk="0">
                <a:moveTo>
                  <a:pt x="0" y="0"/>
                </a:moveTo>
                <a:lnTo>
                  <a:pt x="11386258" y="0"/>
                </a:lnTo>
                <a:lnTo>
                  <a:pt x="11386258" y="14461778"/>
                </a:lnTo>
                <a:lnTo>
                  <a:pt x="0" y="1446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p1"/>
          <p:cNvSpPr txBox="1"/>
          <p:nvPr/>
        </p:nvSpPr>
        <p:spPr>
          <a:xfrm>
            <a:off x="3391716" y="3838626"/>
            <a:ext cx="12786900" cy="1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02" b="1" i="0" u="none" strike="noStrike" cap="non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OVERALL CREEK</a:t>
            </a:r>
            <a:endParaRPr sz="1000" b="1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87" name="Google Shape;87;p1"/>
          <p:cNvSpPr/>
          <p:nvPr/>
        </p:nvSpPr>
        <p:spPr>
          <a:xfrm rot="1060722" flipH="1">
            <a:off x="304583" y="1362589"/>
            <a:ext cx="4562127" cy="4588963"/>
          </a:xfrm>
          <a:custGeom>
            <a:avLst/>
            <a:gdLst/>
            <a:ahLst/>
            <a:cxnLst/>
            <a:rect l="l" t="t" r="r" b="b"/>
            <a:pathLst>
              <a:path w="4562127" h="4588963" extrusionOk="0">
                <a:moveTo>
                  <a:pt x="4562126" y="0"/>
                </a:moveTo>
                <a:lnTo>
                  <a:pt x="0" y="0"/>
                </a:lnTo>
                <a:lnTo>
                  <a:pt x="0" y="4588963"/>
                </a:lnTo>
                <a:lnTo>
                  <a:pt x="4562126" y="4588963"/>
                </a:lnTo>
                <a:lnTo>
                  <a:pt x="456212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p1"/>
          <p:cNvSpPr/>
          <p:nvPr/>
        </p:nvSpPr>
        <p:spPr>
          <a:xfrm rot="98986" flipH="1">
            <a:off x="13066934" y="4998174"/>
            <a:ext cx="4581499" cy="4608449"/>
          </a:xfrm>
          <a:custGeom>
            <a:avLst/>
            <a:gdLst/>
            <a:ahLst/>
            <a:cxnLst/>
            <a:rect l="l" t="t" r="r" b="b"/>
            <a:pathLst>
              <a:path w="4581499" h="4608449" extrusionOk="0">
                <a:moveTo>
                  <a:pt x="4581499" y="0"/>
                </a:moveTo>
                <a:lnTo>
                  <a:pt x="0" y="0"/>
                </a:lnTo>
                <a:lnTo>
                  <a:pt x="0" y="4608448"/>
                </a:lnTo>
                <a:lnTo>
                  <a:pt x="4581499" y="4608448"/>
                </a:lnTo>
                <a:lnTo>
                  <a:pt x="458149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" name="Google Shape;89;p1"/>
          <p:cNvSpPr/>
          <p:nvPr/>
        </p:nvSpPr>
        <p:spPr>
          <a:xfrm rot="3459637" flipH="1">
            <a:off x="13756917" y="928593"/>
            <a:ext cx="2507038" cy="3906151"/>
          </a:xfrm>
          <a:custGeom>
            <a:avLst/>
            <a:gdLst/>
            <a:ahLst/>
            <a:cxnLst/>
            <a:rect l="l" t="t" r="r" b="b"/>
            <a:pathLst>
              <a:path w="2506725" h="3905663" extrusionOk="0">
                <a:moveTo>
                  <a:pt x="2506725" y="0"/>
                </a:moveTo>
                <a:lnTo>
                  <a:pt x="0" y="0"/>
                </a:lnTo>
                <a:lnTo>
                  <a:pt x="0" y="3905662"/>
                </a:lnTo>
                <a:lnTo>
                  <a:pt x="2506725" y="3905662"/>
                </a:lnTo>
                <a:lnTo>
                  <a:pt x="2506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0" name="Google Shape;90;p1"/>
          <p:cNvSpPr/>
          <p:nvPr/>
        </p:nvSpPr>
        <p:spPr>
          <a:xfrm rot="-4245028" flipH="1">
            <a:off x="2026232" y="5915031"/>
            <a:ext cx="1707328" cy="3377806"/>
          </a:xfrm>
          <a:custGeom>
            <a:avLst/>
            <a:gdLst/>
            <a:ahLst/>
            <a:cxnLst/>
            <a:rect l="l" t="t" r="r" b="b"/>
            <a:pathLst>
              <a:path w="1705687" h="3374560" extrusionOk="0">
                <a:moveTo>
                  <a:pt x="1705687" y="0"/>
                </a:moveTo>
                <a:lnTo>
                  <a:pt x="0" y="0"/>
                </a:lnTo>
                <a:lnTo>
                  <a:pt x="0" y="3374560"/>
                </a:lnTo>
                <a:lnTo>
                  <a:pt x="1705687" y="3374560"/>
                </a:lnTo>
                <a:lnTo>
                  <a:pt x="170568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" name="Google Shape;91;p1"/>
          <p:cNvSpPr/>
          <p:nvPr/>
        </p:nvSpPr>
        <p:spPr>
          <a:xfrm rot="488334">
            <a:off x="7097944" y="6933894"/>
            <a:ext cx="3788362" cy="737009"/>
          </a:xfrm>
          <a:custGeom>
            <a:avLst/>
            <a:gdLst/>
            <a:ahLst/>
            <a:cxnLst/>
            <a:rect l="l" t="t" r="r" b="b"/>
            <a:pathLst>
              <a:path w="3788362" h="737009" extrusionOk="0">
                <a:moveTo>
                  <a:pt x="0" y="0"/>
                </a:moveTo>
                <a:lnTo>
                  <a:pt x="3788363" y="0"/>
                </a:lnTo>
                <a:lnTo>
                  <a:pt x="3788363" y="737008"/>
                </a:lnTo>
                <a:lnTo>
                  <a:pt x="0" y="737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2" name="Google Shape;92;p1"/>
          <p:cNvSpPr/>
          <p:nvPr/>
        </p:nvSpPr>
        <p:spPr>
          <a:xfrm>
            <a:off x="1174129" y="2206704"/>
            <a:ext cx="2823034" cy="2900732"/>
          </a:xfrm>
          <a:custGeom>
            <a:avLst/>
            <a:gdLst/>
            <a:ahLst/>
            <a:cxnLst/>
            <a:rect l="l" t="t" r="r" b="b"/>
            <a:pathLst>
              <a:path w="2823034" h="2900732" extrusionOk="0">
                <a:moveTo>
                  <a:pt x="0" y="0"/>
                </a:moveTo>
                <a:lnTo>
                  <a:pt x="2823034" y="0"/>
                </a:lnTo>
                <a:lnTo>
                  <a:pt x="2823034" y="2900733"/>
                </a:lnTo>
                <a:lnTo>
                  <a:pt x="0" y="2900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3" name="Google Shape;93;p1"/>
          <p:cNvSpPr txBox="1"/>
          <p:nvPr/>
        </p:nvSpPr>
        <p:spPr>
          <a:xfrm>
            <a:off x="3849152" y="7519550"/>
            <a:ext cx="10054200" cy="16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96" i="0" u="none" strike="noStrike" cap="non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Tamara Cosby and Abbey Brown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ctr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96" i="0" u="none" strike="noStrike" cap="none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5th Grade Science and Math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3716157" y="5852032"/>
            <a:ext cx="2823034" cy="2900732"/>
          </a:xfrm>
          <a:custGeom>
            <a:avLst/>
            <a:gdLst/>
            <a:ahLst/>
            <a:cxnLst/>
            <a:rect l="l" t="t" r="r" b="b"/>
            <a:pathLst>
              <a:path w="2823034" h="2900732" extrusionOk="0">
                <a:moveTo>
                  <a:pt x="0" y="0"/>
                </a:moveTo>
                <a:lnTo>
                  <a:pt x="2823035" y="0"/>
                </a:lnTo>
                <a:lnTo>
                  <a:pt x="2823035" y="2900732"/>
                </a:lnTo>
                <a:lnTo>
                  <a:pt x="0" y="2900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7" t="-8060" r="-4126" b="-1887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0" name="Google Shape;100;p2"/>
          <p:cNvSpPr/>
          <p:nvPr/>
        </p:nvSpPr>
        <p:spPr>
          <a:xfrm rot="5966813">
            <a:off x="3750727" y="-1706540"/>
            <a:ext cx="10786546" cy="13700079"/>
          </a:xfrm>
          <a:custGeom>
            <a:avLst/>
            <a:gdLst/>
            <a:ahLst/>
            <a:cxnLst/>
            <a:rect l="l" t="t" r="r" b="b"/>
            <a:pathLst>
              <a:path w="10786546" h="13700079" extrusionOk="0">
                <a:moveTo>
                  <a:pt x="0" y="0"/>
                </a:moveTo>
                <a:lnTo>
                  <a:pt x="10786546" y="0"/>
                </a:lnTo>
                <a:lnTo>
                  <a:pt x="10786546" y="13700080"/>
                </a:lnTo>
                <a:lnTo>
                  <a:pt x="0" y="13700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1" name="Google Shape;101;p2"/>
          <p:cNvSpPr/>
          <p:nvPr/>
        </p:nvSpPr>
        <p:spPr>
          <a:xfrm>
            <a:off x="1501644" y="529928"/>
            <a:ext cx="4121568" cy="4114800"/>
          </a:xfrm>
          <a:custGeom>
            <a:avLst/>
            <a:gdLst/>
            <a:ahLst/>
            <a:cxnLst/>
            <a:rect l="l" t="t" r="r" b="b"/>
            <a:pathLst>
              <a:path w="4121568" h="4114800" extrusionOk="0">
                <a:moveTo>
                  <a:pt x="0" y="0"/>
                </a:moveTo>
                <a:lnTo>
                  <a:pt x="4121567" y="0"/>
                </a:lnTo>
                <a:lnTo>
                  <a:pt x="41215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" name="Google Shape;102;p2"/>
          <p:cNvSpPr txBox="1"/>
          <p:nvPr/>
        </p:nvSpPr>
        <p:spPr>
          <a:xfrm>
            <a:off x="5486400" y="1982813"/>
            <a:ext cx="95604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55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Redesignation = RESET</a:t>
            </a:r>
            <a:endParaRPr sz="1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6274831" y="3410793"/>
            <a:ext cx="7315200" cy="288178"/>
            <a:chOff x="0" y="0"/>
            <a:chExt cx="9753600" cy="384238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9753600" cy="212806"/>
            </a:xfrm>
            <a:custGeom>
              <a:avLst/>
              <a:gdLst/>
              <a:ahLst/>
              <a:cxnLst/>
              <a:rect l="l" t="t" r="r" b="b"/>
              <a:pathLst>
                <a:path w="9753600" h="212806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212806"/>
                  </a:lnTo>
                  <a:lnTo>
                    <a:pt x="0" y="2128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5043" y="212806"/>
              <a:ext cx="7857304" cy="171432"/>
            </a:xfrm>
            <a:custGeom>
              <a:avLst/>
              <a:gdLst/>
              <a:ahLst/>
              <a:cxnLst/>
              <a:rect l="l" t="t" r="r" b="b"/>
              <a:pathLst>
                <a:path w="7857304" h="171432" extrusionOk="0">
                  <a:moveTo>
                    <a:pt x="0" y="0"/>
                  </a:moveTo>
                  <a:lnTo>
                    <a:pt x="7857304" y="0"/>
                  </a:lnTo>
                  <a:lnTo>
                    <a:pt x="7857304" y="171432"/>
                  </a:lnTo>
                  <a:lnTo>
                    <a:pt x="0" y="171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Google Shape;106;p2"/>
          <p:cNvSpPr txBox="1"/>
          <p:nvPr/>
        </p:nvSpPr>
        <p:spPr>
          <a:xfrm rot="-1005661">
            <a:off x="3287187" y="4996659"/>
            <a:ext cx="7703370" cy="1508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Question Driving</a:t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07" name="Google Shape;107;p2"/>
          <p:cNvSpPr txBox="1"/>
          <p:nvPr/>
        </p:nvSpPr>
        <p:spPr>
          <a:xfrm rot="992220">
            <a:off x="8389867" y="6434648"/>
            <a:ext cx="7052206" cy="1508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Intentionallity</a:t>
            </a:r>
            <a:endParaRPr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7" t="-8060" r="-4126" b="-1887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3" name="Google Shape;113;p3"/>
          <p:cNvSpPr/>
          <p:nvPr/>
        </p:nvSpPr>
        <p:spPr>
          <a:xfrm rot="5966813">
            <a:off x="4726879" y="-1368641"/>
            <a:ext cx="10786546" cy="13700079"/>
          </a:xfrm>
          <a:custGeom>
            <a:avLst/>
            <a:gdLst/>
            <a:ahLst/>
            <a:cxnLst/>
            <a:rect l="l" t="t" r="r" b="b"/>
            <a:pathLst>
              <a:path w="10786546" h="13700079" extrusionOk="0">
                <a:moveTo>
                  <a:pt x="0" y="0"/>
                </a:moveTo>
                <a:lnTo>
                  <a:pt x="10786547" y="0"/>
                </a:lnTo>
                <a:lnTo>
                  <a:pt x="10786547" y="13700079"/>
                </a:lnTo>
                <a:lnTo>
                  <a:pt x="0" y="1370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4" name="Google Shape;114;p3"/>
          <p:cNvSpPr/>
          <p:nvPr/>
        </p:nvSpPr>
        <p:spPr>
          <a:xfrm>
            <a:off x="773119" y="963203"/>
            <a:ext cx="4121568" cy="4114800"/>
          </a:xfrm>
          <a:custGeom>
            <a:avLst/>
            <a:gdLst/>
            <a:ahLst/>
            <a:cxnLst/>
            <a:rect l="l" t="t" r="r" b="b"/>
            <a:pathLst>
              <a:path w="4121568" h="4114800" extrusionOk="0">
                <a:moveTo>
                  <a:pt x="0" y="0"/>
                </a:moveTo>
                <a:lnTo>
                  <a:pt x="4121567" y="0"/>
                </a:lnTo>
                <a:lnTo>
                  <a:pt x="41215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15" name="Google Shape;115;p3"/>
          <p:cNvGrpSpPr/>
          <p:nvPr/>
        </p:nvGrpSpPr>
        <p:grpSpPr>
          <a:xfrm>
            <a:off x="6923468" y="4293558"/>
            <a:ext cx="7315200" cy="288178"/>
            <a:chOff x="0" y="0"/>
            <a:chExt cx="9753600" cy="384238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9753600" cy="212806"/>
            </a:xfrm>
            <a:custGeom>
              <a:avLst/>
              <a:gdLst/>
              <a:ahLst/>
              <a:cxnLst/>
              <a:rect l="l" t="t" r="r" b="b"/>
              <a:pathLst>
                <a:path w="9753600" h="212806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212806"/>
                  </a:lnTo>
                  <a:lnTo>
                    <a:pt x="0" y="2128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85043" y="212806"/>
              <a:ext cx="7857304" cy="171432"/>
            </a:xfrm>
            <a:custGeom>
              <a:avLst/>
              <a:gdLst/>
              <a:ahLst/>
              <a:cxnLst/>
              <a:rect l="l" t="t" r="r" b="b"/>
              <a:pathLst>
                <a:path w="7857304" h="171432" extrusionOk="0">
                  <a:moveTo>
                    <a:pt x="0" y="0"/>
                  </a:moveTo>
                  <a:lnTo>
                    <a:pt x="7857304" y="0"/>
                  </a:lnTo>
                  <a:lnTo>
                    <a:pt x="7857304" y="171432"/>
                  </a:lnTo>
                  <a:lnTo>
                    <a:pt x="0" y="171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" name="Google Shape;118;p3"/>
          <p:cNvSpPr/>
          <p:nvPr/>
        </p:nvSpPr>
        <p:spPr>
          <a:xfrm rot="823435">
            <a:off x="5896319" y="4778743"/>
            <a:ext cx="4730362" cy="5319613"/>
          </a:xfrm>
          <a:custGeom>
            <a:avLst/>
            <a:gdLst/>
            <a:ahLst/>
            <a:cxnLst/>
            <a:rect l="l" t="t" r="r" b="b"/>
            <a:pathLst>
              <a:path w="4725256" h="5313870" extrusionOk="0">
                <a:moveTo>
                  <a:pt x="0" y="0"/>
                </a:moveTo>
                <a:lnTo>
                  <a:pt x="4725256" y="0"/>
                </a:lnTo>
                <a:lnTo>
                  <a:pt x="4725256" y="5313870"/>
                </a:lnTo>
                <a:lnTo>
                  <a:pt x="0" y="5313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9" name="Google Shape;119;p3"/>
          <p:cNvSpPr/>
          <p:nvPr/>
        </p:nvSpPr>
        <p:spPr>
          <a:xfrm rot="4052055">
            <a:off x="11145872" y="5052539"/>
            <a:ext cx="4588860" cy="3668600"/>
          </a:xfrm>
          <a:custGeom>
            <a:avLst/>
            <a:gdLst/>
            <a:ahLst/>
            <a:cxnLst/>
            <a:rect l="l" t="t" r="r" b="b"/>
            <a:pathLst>
              <a:path w="4584435" h="3665063" extrusionOk="0">
                <a:moveTo>
                  <a:pt x="0" y="0"/>
                </a:moveTo>
                <a:lnTo>
                  <a:pt x="4584434" y="0"/>
                </a:lnTo>
                <a:lnTo>
                  <a:pt x="4584434" y="3665063"/>
                </a:lnTo>
                <a:lnTo>
                  <a:pt x="0" y="3665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0" name="Google Shape;120;p3"/>
          <p:cNvSpPr txBox="1"/>
          <p:nvPr/>
        </p:nvSpPr>
        <p:spPr>
          <a:xfrm>
            <a:off x="4375779" y="2427942"/>
            <a:ext cx="124107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TECHNOLOGY= INTEGRATED</a:t>
            </a:r>
            <a:endParaRPr sz="1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7" t="-8060" r="-4126" b="-1887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6" name="Google Shape;126;p4"/>
          <p:cNvSpPr/>
          <p:nvPr/>
        </p:nvSpPr>
        <p:spPr>
          <a:xfrm rot="5966813">
            <a:off x="4726879" y="-1368641"/>
            <a:ext cx="10786546" cy="13700079"/>
          </a:xfrm>
          <a:custGeom>
            <a:avLst/>
            <a:gdLst/>
            <a:ahLst/>
            <a:cxnLst/>
            <a:rect l="l" t="t" r="r" b="b"/>
            <a:pathLst>
              <a:path w="10786546" h="13700079" extrusionOk="0">
                <a:moveTo>
                  <a:pt x="0" y="0"/>
                </a:moveTo>
                <a:lnTo>
                  <a:pt x="10786547" y="0"/>
                </a:lnTo>
                <a:lnTo>
                  <a:pt x="10786547" y="13700079"/>
                </a:lnTo>
                <a:lnTo>
                  <a:pt x="0" y="1370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7" name="Google Shape;127;p4"/>
          <p:cNvSpPr/>
          <p:nvPr/>
        </p:nvSpPr>
        <p:spPr>
          <a:xfrm>
            <a:off x="860544" y="466928"/>
            <a:ext cx="4121568" cy="4114800"/>
          </a:xfrm>
          <a:custGeom>
            <a:avLst/>
            <a:gdLst/>
            <a:ahLst/>
            <a:cxnLst/>
            <a:rect l="l" t="t" r="r" b="b"/>
            <a:pathLst>
              <a:path w="4121568" h="4114800" extrusionOk="0">
                <a:moveTo>
                  <a:pt x="0" y="0"/>
                </a:moveTo>
                <a:lnTo>
                  <a:pt x="4121567" y="0"/>
                </a:lnTo>
                <a:lnTo>
                  <a:pt x="41215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28" name="Google Shape;128;p4"/>
          <p:cNvGrpSpPr/>
          <p:nvPr/>
        </p:nvGrpSpPr>
        <p:grpSpPr>
          <a:xfrm>
            <a:off x="6923468" y="4293558"/>
            <a:ext cx="7315200" cy="288178"/>
            <a:chOff x="0" y="0"/>
            <a:chExt cx="9753600" cy="384238"/>
          </a:xfrm>
        </p:grpSpPr>
        <p:sp>
          <p:nvSpPr>
            <p:cNvPr id="129" name="Google Shape;129;p4"/>
            <p:cNvSpPr/>
            <p:nvPr/>
          </p:nvSpPr>
          <p:spPr>
            <a:xfrm>
              <a:off x="0" y="0"/>
              <a:ext cx="9753600" cy="212806"/>
            </a:xfrm>
            <a:custGeom>
              <a:avLst/>
              <a:gdLst/>
              <a:ahLst/>
              <a:cxnLst/>
              <a:rect l="l" t="t" r="r" b="b"/>
              <a:pathLst>
                <a:path w="9753600" h="212806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212806"/>
                  </a:lnTo>
                  <a:lnTo>
                    <a:pt x="0" y="2128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85043" y="212806"/>
              <a:ext cx="7857304" cy="171432"/>
            </a:xfrm>
            <a:custGeom>
              <a:avLst/>
              <a:gdLst/>
              <a:ahLst/>
              <a:cxnLst/>
              <a:rect l="l" t="t" r="r" b="b"/>
              <a:pathLst>
                <a:path w="7857304" h="171432" extrusionOk="0">
                  <a:moveTo>
                    <a:pt x="0" y="0"/>
                  </a:moveTo>
                  <a:lnTo>
                    <a:pt x="7857304" y="0"/>
                  </a:lnTo>
                  <a:lnTo>
                    <a:pt x="7857304" y="171432"/>
                  </a:lnTo>
                  <a:lnTo>
                    <a:pt x="0" y="171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" name="Google Shape;131;p4"/>
          <p:cNvSpPr/>
          <p:nvPr/>
        </p:nvSpPr>
        <p:spPr>
          <a:xfrm rot="1705130">
            <a:off x="3097328" y="4518009"/>
            <a:ext cx="3612081" cy="4816108"/>
          </a:xfrm>
          <a:custGeom>
            <a:avLst/>
            <a:gdLst/>
            <a:ahLst/>
            <a:cxnLst/>
            <a:rect l="l" t="t" r="r" b="b"/>
            <a:pathLst>
              <a:path w="3612081" h="4816108" extrusionOk="0">
                <a:moveTo>
                  <a:pt x="0" y="0"/>
                </a:moveTo>
                <a:lnTo>
                  <a:pt x="3612081" y="0"/>
                </a:lnTo>
                <a:lnTo>
                  <a:pt x="3612081" y="4816108"/>
                </a:lnTo>
                <a:lnTo>
                  <a:pt x="0" y="4816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2" name="Google Shape;132;p4"/>
          <p:cNvSpPr/>
          <p:nvPr/>
        </p:nvSpPr>
        <p:spPr>
          <a:xfrm>
            <a:off x="6923468" y="4845667"/>
            <a:ext cx="5883511" cy="4412633"/>
          </a:xfrm>
          <a:custGeom>
            <a:avLst/>
            <a:gdLst/>
            <a:ahLst/>
            <a:cxnLst/>
            <a:rect l="l" t="t" r="r" b="b"/>
            <a:pathLst>
              <a:path w="5883511" h="4412633" extrusionOk="0">
                <a:moveTo>
                  <a:pt x="0" y="0"/>
                </a:moveTo>
                <a:lnTo>
                  <a:pt x="5883511" y="0"/>
                </a:lnTo>
                <a:lnTo>
                  <a:pt x="5883511" y="4412633"/>
                </a:lnTo>
                <a:lnTo>
                  <a:pt x="0" y="4412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" name="Google Shape;133;p4"/>
          <p:cNvSpPr/>
          <p:nvPr/>
        </p:nvSpPr>
        <p:spPr>
          <a:xfrm rot="-1297566">
            <a:off x="13315563" y="4751810"/>
            <a:ext cx="3673635" cy="4898180"/>
          </a:xfrm>
          <a:custGeom>
            <a:avLst/>
            <a:gdLst/>
            <a:ahLst/>
            <a:cxnLst/>
            <a:rect l="l" t="t" r="r" b="b"/>
            <a:pathLst>
              <a:path w="3673635" h="4898180" extrusionOk="0">
                <a:moveTo>
                  <a:pt x="0" y="0"/>
                </a:moveTo>
                <a:lnTo>
                  <a:pt x="3673635" y="0"/>
                </a:lnTo>
                <a:lnTo>
                  <a:pt x="3673635" y="4898180"/>
                </a:lnTo>
                <a:lnTo>
                  <a:pt x="0" y="4898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4" name="Google Shape;134;p4"/>
          <p:cNvSpPr txBox="1"/>
          <p:nvPr/>
        </p:nvSpPr>
        <p:spPr>
          <a:xfrm>
            <a:off x="4368000" y="2490000"/>
            <a:ext cx="12009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CURRICULUM = STILL STEAMING</a:t>
            </a:r>
            <a:endParaRPr sz="1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7" t="-8060" r="-4126" b="-1887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0" name="Google Shape;140;p5"/>
          <p:cNvSpPr/>
          <p:nvPr/>
        </p:nvSpPr>
        <p:spPr>
          <a:xfrm rot="5966813">
            <a:off x="4726879" y="-1368641"/>
            <a:ext cx="10786546" cy="13700079"/>
          </a:xfrm>
          <a:custGeom>
            <a:avLst/>
            <a:gdLst/>
            <a:ahLst/>
            <a:cxnLst/>
            <a:rect l="l" t="t" r="r" b="b"/>
            <a:pathLst>
              <a:path w="10786546" h="13700079" extrusionOk="0">
                <a:moveTo>
                  <a:pt x="0" y="0"/>
                </a:moveTo>
                <a:lnTo>
                  <a:pt x="10786547" y="0"/>
                </a:lnTo>
                <a:lnTo>
                  <a:pt x="10786547" y="13700079"/>
                </a:lnTo>
                <a:lnTo>
                  <a:pt x="0" y="13700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5"/>
          <p:cNvSpPr/>
          <p:nvPr/>
        </p:nvSpPr>
        <p:spPr>
          <a:xfrm>
            <a:off x="1268519" y="466928"/>
            <a:ext cx="4121568" cy="4114800"/>
          </a:xfrm>
          <a:custGeom>
            <a:avLst/>
            <a:gdLst/>
            <a:ahLst/>
            <a:cxnLst/>
            <a:rect l="l" t="t" r="r" b="b"/>
            <a:pathLst>
              <a:path w="4121568" h="4114800" extrusionOk="0">
                <a:moveTo>
                  <a:pt x="0" y="0"/>
                </a:moveTo>
                <a:lnTo>
                  <a:pt x="4121567" y="0"/>
                </a:lnTo>
                <a:lnTo>
                  <a:pt x="41215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2" name="Google Shape;142;p5"/>
          <p:cNvGrpSpPr/>
          <p:nvPr/>
        </p:nvGrpSpPr>
        <p:grpSpPr>
          <a:xfrm>
            <a:off x="6923468" y="4293558"/>
            <a:ext cx="7315200" cy="288178"/>
            <a:chOff x="0" y="0"/>
            <a:chExt cx="9753600" cy="384238"/>
          </a:xfrm>
        </p:grpSpPr>
        <p:sp>
          <p:nvSpPr>
            <p:cNvPr id="143" name="Google Shape;143;p5"/>
            <p:cNvSpPr/>
            <p:nvPr/>
          </p:nvSpPr>
          <p:spPr>
            <a:xfrm>
              <a:off x="0" y="0"/>
              <a:ext cx="9753600" cy="212806"/>
            </a:xfrm>
            <a:custGeom>
              <a:avLst/>
              <a:gdLst/>
              <a:ahLst/>
              <a:cxnLst/>
              <a:rect l="l" t="t" r="r" b="b"/>
              <a:pathLst>
                <a:path w="9753600" h="212806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212806"/>
                  </a:lnTo>
                  <a:lnTo>
                    <a:pt x="0" y="2128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85043" y="212806"/>
              <a:ext cx="7857304" cy="171432"/>
            </a:xfrm>
            <a:custGeom>
              <a:avLst/>
              <a:gdLst/>
              <a:ahLst/>
              <a:cxnLst/>
              <a:rect l="l" t="t" r="r" b="b"/>
              <a:pathLst>
                <a:path w="7857304" h="171432" extrusionOk="0">
                  <a:moveTo>
                    <a:pt x="0" y="0"/>
                  </a:moveTo>
                  <a:lnTo>
                    <a:pt x="7857304" y="0"/>
                  </a:lnTo>
                  <a:lnTo>
                    <a:pt x="7857304" y="171432"/>
                  </a:lnTo>
                  <a:lnTo>
                    <a:pt x="0" y="1714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" name="Google Shape;145;p5"/>
          <p:cNvSpPr/>
          <p:nvPr/>
        </p:nvSpPr>
        <p:spPr>
          <a:xfrm rot="1201188">
            <a:off x="4408250" y="4901465"/>
            <a:ext cx="2892921" cy="3857228"/>
          </a:xfrm>
          <a:custGeom>
            <a:avLst/>
            <a:gdLst/>
            <a:ahLst/>
            <a:cxnLst/>
            <a:rect l="l" t="t" r="r" b="b"/>
            <a:pathLst>
              <a:path w="2891611" h="3855481" extrusionOk="0">
                <a:moveTo>
                  <a:pt x="0" y="0"/>
                </a:moveTo>
                <a:lnTo>
                  <a:pt x="2891611" y="0"/>
                </a:lnTo>
                <a:lnTo>
                  <a:pt x="2891611" y="3855481"/>
                </a:lnTo>
                <a:lnTo>
                  <a:pt x="0" y="3855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6" name="Google Shape;146;p5"/>
          <p:cNvSpPr/>
          <p:nvPr/>
        </p:nvSpPr>
        <p:spPr>
          <a:xfrm>
            <a:off x="7872274" y="5143500"/>
            <a:ext cx="4495745" cy="3371809"/>
          </a:xfrm>
          <a:custGeom>
            <a:avLst/>
            <a:gdLst/>
            <a:ahLst/>
            <a:cxnLst/>
            <a:rect l="l" t="t" r="r" b="b"/>
            <a:pathLst>
              <a:path w="4495745" h="3371809" extrusionOk="0">
                <a:moveTo>
                  <a:pt x="0" y="0"/>
                </a:moveTo>
                <a:lnTo>
                  <a:pt x="4495745" y="0"/>
                </a:lnTo>
                <a:lnTo>
                  <a:pt x="4495745" y="3371809"/>
                </a:lnTo>
                <a:lnTo>
                  <a:pt x="0" y="3371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7" name="Google Shape;147;p5"/>
          <p:cNvSpPr/>
          <p:nvPr/>
        </p:nvSpPr>
        <p:spPr>
          <a:xfrm rot="-1413338">
            <a:off x="12325054" y="5180305"/>
            <a:ext cx="4029004" cy="3021753"/>
          </a:xfrm>
          <a:custGeom>
            <a:avLst/>
            <a:gdLst/>
            <a:ahLst/>
            <a:cxnLst/>
            <a:rect l="l" t="t" r="r" b="b"/>
            <a:pathLst>
              <a:path w="4025370" h="3019028" extrusionOk="0">
                <a:moveTo>
                  <a:pt x="0" y="0"/>
                </a:moveTo>
                <a:lnTo>
                  <a:pt x="4025370" y="0"/>
                </a:lnTo>
                <a:lnTo>
                  <a:pt x="4025370" y="3019028"/>
                </a:lnTo>
                <a:lnTo>
                  <a:pt x="0" y="3019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8" name="Google Shape;148;p5"/>
          <p:cNvSpPr txBox="1"/>
          <p:nvPr/>
        </p:nvSpPr>
        <p:spPr>
          <a:xfrm>
            <a:off x="4375779" y="2427942"/>
            <a:ext cx="12410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i="0" u="none" strike="noStrike" cap="non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BUILDING THINKERS= ENGAGEMENT </a:t>
            </a:r>
            <a:endParaRPr sz="1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Custom</PresentationFormat>
  <Paragraphs>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Shadows Into Light Two</vt:lpstr>
      <vt:lpstr>Calibri</vt:lpstr>
      <vt:lpstr>Coming Soon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Brooke Busbee</cp:lastModifiedBy>
  <cp:revision>1</cp:revision>
  <dcterms:created xsi:type="dcterms:W3CDTF">2006-08-16T00:00:00Z</dcterms:created>
  <dcterms:modified xsi:type="dcterms:W3CDTF">2024-05-08T19:31:38Z</dcterms:modified>
</cp:coreProperties>
</file>